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8"/>
  </p:notesMasterIdLst>
  <p:sldIdLst>
    <p:sldId id="256" r:id="rId2"/>
    <p:sldId id="257" r:id="rId3"/>
    <p:sldId id="268" r:id="rId4"/>
    <p:sldId id="258" r:id="rId5"/>
    <p:sldId id="259" r:id="rId6"/>
    <p:sldId id="260" r:id="rId7"/>
    <p:sldId id="262" r:id="rId8"/>
    <p:sldId id="269" r:id="rId9"/>
    <p:sldId id="261" r:id="rId10"/>
    <p:sldId id="270" r:id="rId11"/>
    <p:sldId id="274" r:id="rId12"/>
    <p:sldId id="263" r:id="rId13"/>
    <p:sldId id="27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83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61291C-D7F0-44B4-A7C3-D9CFB574961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33D8FB-B0D1-4C50-8C99-9CAF17E8FA9B}">
      <dgm:prSet custT="1"/>
      <dgm:spPr>
        <a:solidFill>
          <a:schemeClr val="accent2">
            <a:lumMod val="75000"/>
            <a:alpha val="50000"/>
          </a:schemeClr>
        </a:solidFill>
      </dgm:spPr>
      <dgm:t>
        <a:bodyPr/>
        <a:lstStyle/>
        <a:p>
          <a:pPr rtl="0"/>
          <a:r>
            <a:rPr lang="bn-BD" sz="4600" dirty="0" smtClean="0"/>
            <a:t>বাড়ীর কাজ</a:t>
          </a:r>
          <a:endParaRPr lang="en-US" sz="4600" dirty="0"/>
        </a:p>
      </dgm:t>
    </dgm:pt>
    <dgm:pt modelId="{F3280BE3-888C-46E7-9ECE-9F2FC4AA0346}" type="parTrans" cxnId="{966206AE-F2F2-4ADB-BBE2-53D4D408AFE7}">
      <dgm:prSet/>
      <dgm:spPr/>
      <dgm:t>
        <a:bodyPr/>
        <a:lstStyle/>
        <a:p>
          <a:endParaRPr lang="en-US"/>
        </a:p>
      </dgm:t>
    </dgm:pt>
    <dgm:pt modelId="{1F42BFEA-8F0D-467C-AB25-F48733759A79}" type="sibTrans" cxnId="{966206AE-F2F2-4ADB-BBE2-53D4D408AFE7}">
      <dgm:prSet/>
      <dgm:spPr/>
      <dgm:t>
        <a:bodyPr/>
        <a:lstStyle/>
        <a:p>
          <a:endParaRPr lang="en-US"/>
        </a:p>
      </dgm:t>
    </dgm:pt>
    <dgm:pt modelId="{B4DFAB44-C57C-44EF-8C2F-8F2675346A59}" type="pres">
      <dgm:prSet presAssocID="{FA61291C-D7F0-44B4-A7C3-D9CFB574961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7866B8-0967-4B23-BBBB-0DD53A9D6872}" type="pres">
      <dgm:prSet presAssocID="{4E33D8FB-B0D1-4C50-8C99-9CAF17E8FA9B}" presName="circ1TxSh" presStyleLbl="vennNode1" presStyleIdx="0" presStyleCnt="1" custScaleX="193356" custLinFactNeighborX="-9959" custLinFactNeighborY="-2551"/>
      <dgm:spPr/>
      <dgm:t>
        <a:bodyPr/>
        <a:lstStyle/>
        <a:p>
          <a:endParaRPr lang="en-US"/>
        </a:p>
      </dgm:t>
    </dgm:pt>
  </dgm:ptLst>
  <dgm:cxnLst>
    <dgm:cxn modelId="{4ED967CB-A5BB-4AFE-9EEA-F6DE5AD1A46A}" type="presOf" srcId="{4E33D8FB-B0D1-4C50-8C99-9CAF17E8FA9B}" destId="{497866B8-0967-4B23-BBBB-0DD53A9D6872}" srcOrd="0" destOrd="0" presId="urn:microsoft.com/office/officeart/2005/8/layout/venn1"/>
    <dgm:cxn modelId="{3D24D949-327B-4DF7-B45A-9F1D2022B4C8}" type="presOf" srcId="{FA61291C-D7F0-44B4-A7C3-D9CFB5749614}" destId="{B4DFAB44-C57C-44EF-8C2F-8F2675346A59}" srcOrd="0" destOrd="0" presId="urn:microsoft.com/office/officeart/2005/8/layout/venn1"/>
    <dgm:cxn modelId="{966206AE-F2F2-4ADB-BBE2-53D4D408AFE7}" srcId="{FA61291C-D7F0-44B4-A7C3-D9CFB5749614}" destId="{4E33D8FB-B0D1-4C50-8C99-9CAF17E8FA9B}" srcOrd="0" destOrd="0" parTransId="{F3280BE3-888C-46E7-9ECE-9F2FC4AA0346}" sibTransId="{1F42BFEA-8F0D-467C-AB25-F48733759A79}"/>
    <dgm:cxn modelId="{8D85E9D1-30DB-4BE3-B71E-DC011F648B23}" type="presParOf" srcId="{B4DFAB44-C57C-44EF-8C2F-8F2675346A59}" destId="{497866B8-0967-4B23-BBBB-0DD53A9D6872}" srcOrd="0" destOrd="0" presId="urn:microsoft.com/office/officeart/2005/8/layout/ven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866B8-0967-4B23-BBBB-0DD53A9D6872}">
      <dsp:nvSpPr>
        <dsp:cNvPr id="0" name=""/>
        <dsp:cNvSpPr/>
      </dsp:nvSpPr>
      <dsp:spPr>
        <a:xfrm>
          <a:off x="1148290" y="0"/>
          <a:ext cx="3904774" cy="2019474"/>
        </a:xfrm>
        <a:prstGeom prst="ellipse">
          <a:avLst/>
        </a:prstGeom>
        <a:solidFill>
          <a:schemeClr val="accent2">
            <a:lumMod val="7500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600" kern="1200" dirty="0" smtClean="0"/>
            <a:t>বাড়ীর কাজ</a:t>
          </a:r>
          <a:endParaRPr lang="en-US" sz="4600" kern="1200" dirty="0"/>
        </a:p>
      </dsp:txBody>
      <dsp:txXfrm>
        <a:off x="1720131" y="295745"/>
        <a:ext cx="2761092" cy="1427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EBF9E-DF8F-4C74-8CE6-20F5D1E13B36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E98AD-E2B3-49DC-BB93-34C93A71F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1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E98AD-E2B3-49DC-BB93-34C93A71FE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70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3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6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8997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98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339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77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1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5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6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4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0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5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6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7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4C62A-4928-41F4-A1DB-A6EE2C10E277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F7EFC37-1547-4165-8CC3-C6BA7A1B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3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464" y="2087687"/>
            <a:ext cx="7450634" cy="44346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6156" y="641445"/>
            <a:ext cx="5240740" cy="92333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স্বাগতম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35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07583" y="2466591"/>
            <a:ext cx="9800821" cy="1419369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জোড়ায় কাজ</a:t>
            </a:r>
            <a:br>
              <a:rPr lang="bn-BD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bn-BD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bn-BD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bn-BD" sz="53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পরিবেশ ও সমাজের মধ্যে সম্পর্ক ব্যাখ্যা </a:t>
            </a:r>
            <a:r>
              <a:rPr lang="bn-BD" sz="53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কর।</a:t>
            </a:r>
            <a:endParaRPr lang="en-US" sz="7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392073" y="955343"/>
            <a:ext cx="2606722" cy="1214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3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7126" y="695459"/>
            <a:ext cx="3490175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bn-BD" sz="6000" dirty="0">
                <a:solidFill>
                  <a:schemeClr val="accent6">
                    <a:lumMod val="75000"/>
                  </a:schemeClr>
                </a:solidFill>
              </a:rPr>
              <a:t>সমাধান</a:t>
            </a:r>
            <a:endParaRPr lang="en-US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7126" y="2188691"/>
            <a:ext cx="6806485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মানব সমাজ গড়ে উঠে পরিবেশকে কেন্দ্র করে 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0535" y="3309091"/>
            <a:ext cx="996824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মানুষের আচার-  ব্যবহার নিময় – কানুন , পোশাক- যোগাযোগ ইতাদি পরিবেশের দান 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0535" y="4134118"/>
            <a:ext cx="8429221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সমাজের  নিময়- কানুন , অর্থনীতি, রাজনীতি, শিক্ষা  পরিবেশের দান 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0535" y="4959145"/>
            <a:ext cx="8409903" cy="95410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 যখন একই সথানে দলবদ্ধ  হয়ে বসবাস  করে  সহজ, সুন্দর  ভাবে জীবন যাপন করে, তাকে আমরা সমাজ বলি 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3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6927" y="376150"/>
            <a:ext cx="337099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 rot="10800000" flipV="1">
            <a:off x="434219" y="6014322"/>
            <a:ext cx="11594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পরিবেশের মানুষের জীবনযাত্রা বিভিন্ন কেন ?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01" y="185169"/>
            <a:ext cx="2395093" cy="23201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924" y="2171721"/>
            <a:ext cx="2401530" cy="294119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82638" y="2171721"/>
            <a:ext cx="2704562" cy="294119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251" y="2171721"/>
            <a:ext cx="2637140" cy="29411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93" y="2743200"/>
            <a:ext cx="3196774" cy="225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67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0914" y="2581350"/>
            <a:ext cx="10879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পরিবেশের মানুষের জীবনযাত্রা বিভিন্ন কেন ?</a:t>
            </a:r>
            <a:endParaRPr lang="en-US" sz="4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09376" y="884126"/>
            <a:ext cx="34596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sz="72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545465" y="947558"/>
            <a:ext cx="2163911" cy="1073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5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4551" y="152310"/>
            <a:ext cx="393055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r>
              <a:rPr lang="bn-BD" sz="1600" dirty="0"/>
              <a:t>   </a:t>
            </a:r>
            <a:r>
              <a:rPr lang="bn-BD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BD" sz="7200" dirty="0" smtClean="0">
                <a:solidFill>
                  <a:srgbClr val="00B050"/>
                </a:solidFill>
              </a:rPr>
              <a:t> </a:t>
            </a:r>
            <a:endParaRPr lang="en-US" sz="72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4551" y="1936913"/>
            <a:ext cx="5470344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কাকে বলে?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4551" y="2875130"/>
            <a:ext cx="7035419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পরিবেশের প্রকারভেদ উল্লেখ কর।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4551" y="3928053"/>
            <a:ext cx="10739922" cy="76944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পরিবেশে মানুষের জীবন যাত্রা বিভিন্ন কেন </a:t>
            </a:r>
            <a:r>
              <a:rPr lang="bn-BD" sz="4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bn-BD" sz="4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0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57211869"/>
              </p:ext>
            </p:extLst>
          </p:nvPr>
        </p:nvGraphicFramePr>
        <p:xfrm>
          <a:off x="2253803" y="846162"/>
          <a:ext cx="6603593" cy="2019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5910" y="3534771"/>
            <a:ext cx="10792496" cy="769441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সামাজিক পরিবেশ ও প্রাকৃতিক পরিবেশের মধ্যে পার্থক্য কি ?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5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0077" y="376372"/>
            <a:ext cx="4960960" cy="1015663"/>
          </a:xfrm>
          <a:prstGeom prst="rect">
            <a:avLst/>
          </a:prstGeom>
          <a:solidFill>
            <a:srgbClr val="00B050"/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557" y="1983347"/>
            <a:ext cx="6084654" cy="437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3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5179" y="303595"/>
            <a:ext cx="5235054" cy="1257243"/>
          </a:xfrm>
        </p:spPr>
        <p:txBody>
          <a:bodyPr>
            <a:normAutofit fontScale="90000"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bn-BD" sz="9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9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791" y="1908313"/>
            <a:ext cx="6029739" cy="4260667"/>
          </a:xfrm>
          <a:noFill/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মোঃ মিজানুর রহমান ।</a:t>
            </a:r>
            <a:endParaRPr lang="en-US" sz="3600" b="1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সহকারী শিক্ষক (কম্পিউটার )</a:t>
            </a:r>
          </a:p>
          <a:p>
            <a:pPr marL="0" indent="0">
              <a:buNone/>
            </a:pP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মাত্রাই মাজার শরীফ দাখিল মাদাসা ।</a:t>
            </a:r>
          </a:p>
          <a:p>
            <a:pPr marL="0" indent="0">
              <a:buNone/>
            </a:pP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আই,ডি, নং  (০৮) </a:t>
            </a:r>
            <a:endParaRPr lang="en-US" sz="36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কালাই , জয়পুরহাট ।</a:t>
            </a:r>
            <a:endParaRPr lang="en-US" sz="3600" b="1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01727033683</a:t>
            </a:r>
            <a:endParaRPr lang="en-US" sz="36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574" y="1789043"/>
            <a:ext cx="5367131" cy="426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06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7056" y="425004"/>
            <a:ext cx="7342495" cy="1517784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115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115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0245" y="2579427"/>
            <a:ext cx="9021170" cy="382137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bn-BD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সপ্তম</a:t>
            </a:r>
          </a:p>
          <a:p>
            <a:pPr marL="0" lvl="0" indent="0">
              <a:buNone/>
            </a:pPr>
            <a:r>
              <a:rPr lang="bn-BD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সামাজিক </a:t>
            </a:r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বিজ্ঞান</a:t>
            </a:r>
            <a:endParaRPr lang="en-US" sz="6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lvl="0" indent="0">
              <a:buNone/>
            </a:pPr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 বস্তুঃ- পরিবেশ </a:t>
            </a:r>
            <a:endParaRPr lang="bn-BD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lvl="0" indent="0">
              <a:buNone/>
            </a:pPr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সময়ঃ- </a:t>
            </a:r>
            <a:r>
              <a:rPr lang="bn-BD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৫০ মিনিট</a:t>
            </a:r>
          </a:p>
          <a:p>
            <a:pPr marL="0" lvl="0" indent="0">
              <a:buNone/>
            </a:pPr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তারিখঃ- </a:t>
            </a:r>
            <a:r>
              <a:rPr lang="bn-BD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২৫-১০-২০১৩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52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1" y="809138"/>
            <a:ext cx="3887693" cy="43686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541" y="809138"/>
            <a:ext cx="3976178" cy="43034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9396" y="5595580"/>
            <a:ext cx="11101589" cy="76944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  </a:t>
            </a:r>
            <a:r>
              <a:rPr lang="bn-BD" sz="4400" dirty="0" smtClean="0"/>
              <a:t>উপরের ছবি গুলোতে আমরা কি দেখিতে পাই ? </a:t>
            </a:r>
            <a:endParaRPr lang="en-US" sz="4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113" y="776555"/>
            <a:ext cx="3831381" cy="430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9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0" y="2047742"/>
            <a:ext cx="5624240" cy="46527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64216" y="349746"/>
            <a:ext cx="5679784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ও সমাজ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449" y="2047742"/>
            <a:ext cx="5843101" cy="465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01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3322"/>
            <a:ext cx="4184480" cy="120032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</a:t>
            </a:r>
            <a:r>
              <a:rPr lang="bn-BD" sz="7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bn-BD" sz="7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</a:t>
            </a:r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1869" y="2242123"/>
            <a:ext cx="5857451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কি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 বলতে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পারবে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1869" y="3124333"/>
            <a:ext cx="10031104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সমাজের মধ্যে সম্পর্ক ব্যাখ্যা করতে  পারবে ।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869" y="1306755"/>
            <a:ext cx="4790363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এই পাঠ শেষে শিক্ষার্থীরা -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1869" y="4259100"/>
            <a:ext cx="10033678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পরিবেশের মানুষের জীবনযাত্রা বিভিন্ন 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 ?</a:t>
            </a:r>
            <a:endParaRPr lang="en-US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85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6575" y="192193"/>
            <a:ext cx="2883915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bn-BD" sz="4800" b="1" dirty="0" smtClean="0"/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bn-BD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6575" y="5573847"/>
            <a:ext cx="6359858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কাকে বলে?</a:t>
            </a:r>
            <a:endParaRPr lang="en-US" sz="6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555" y="1326465"/>
            <a:ext cx="3020404" cy="36766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39" y="1326465"/>
            <a:ext cx="3345197" cy="36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3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248167" cy="1323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8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15155"/>
            <a:ext cx="10831132" cy="1754326"/>
          </a:xfrm>
          <a:prstGeom prst="rect">
            <a:avLst/>
          </a:prstGeom>
          <a:solidFill>
            <a:srgbClr val="00B050"/>
          </a:solidFill>
          <a:ln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আমরা যে স্থানে বাস করি সে স্থানে  ও তার চারপাশের অবস্থাকে  পরিবেশ বলে ।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4599297"/>
            <a:ext cx="12010030" cy="212365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ঘরবাড়ী , গাছপালা, নদীনালা,পাহাড়, মাটি,পানি প্রতিবেশী, </a:t>
            </a:r>
          </a:p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সমাজ,  ইত্যাদি কে পরিবেশ বলে ।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1351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41" y="410778"/>
            <a:ext cx="5753250" cy="51915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595" y="410778"/>
            <a:ext cx="5832039" cy="519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1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1682</TotalTime>
  <Words>239</Words>
  <Application>Microsoft Office PowerPoint</Application>
  <PresentationFormat>Widescreen</PresentationFormat>
  <Paragraphs>45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NikoshBAN</vt:lpstr>
      <vt:lpstr>Trebuchet MS</vt:lpstr>
      <vt:lpstr>Vrinda</vt:lpstr>
      <vt:lpstr>Wingdings 3</vt:lpstr>
      <vt:lpstr>Facet</vt:lpstr>
      <vt:lpstr>PowerPoint Presentation</vt:lpstr>
      <vt:lpstr>      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জোড়ায় কাজ  পরিবেশ ও সমাজের মধ্যে সম্পর্ক ব্যাখ্যা কর।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358</cp:revision>
  <dcterms:created xsi:type="dcterms:W3CDTF">2013-10-25T05:25:42Z</dcterms:created>
  <dcterms:modified xsi:type="dcterms:W3CDTF">2013-10-30T06:54:27Z</dcterms:modified>
</cp:coreProperties>
</file>